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al Unicode" panose="02020500000000000000" charset="-120"/>
      <p:regular r:id="rId11"/>
    </p:embeddedFont>
    <p:embeddedFont>
      <p:font typeface="Arial Unicode Bold" panose="02020500000000000000" charset="-12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54921" autoAdjust="0"/>
  </p:normalViewPr>
  <p:slideViewPr>
    <p:cSldViewPr>
      <p:cViewPr varScale="1">
        <p:scale>
          <a:sx n="38" d="100"/>
          <a:sy n="38" d="100"/>
        </p:scale>
        <p:origin x="12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B512E-803B-4BBE-BB92-23ADB527FE8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CCAE4-0E80-4FAE-9126-59626A876B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08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動漫風格的女孩子。</a:t>
            </a:r>
            <a:r>
              <a:rPr lang="en-US" altLang="zh-TW" dirty="0"/>
              <a:t>She has silver-gray hair with a little tiffany green highlights, flat bangs, two buns, and tiffany green-pink eyes. She wore a cheerleading with her teammates.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CCAE4-0E80-4FAE-9126-59626A876B0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803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動漫風格的女孩子。</a:t>
            </a:r>
            <a:r>
              <a:rPr lang="en-US" altLang="zh-TW" dirty="0"/>
              <a:t>She has silver-gray hair with a little tiffany green highlights, flat bangs, two buns, and tiffany green-pink eyes. She is sitting on the floor in a dance practice room, wearing sportswear and feeling very depressed.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CCAE4-0E80-4FAE-9126-59626A876B0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934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動漫風格的女孩子。</a:t>
            </a:r>
            <a:r>
              <a:rPr lang="en-US" altLang="zh-TW" dirty="0"/>
              <a:t>She has silver-gray hair with a little tiffany green highlights, flat bangs, two buns, and tiffany green-pink eyes. She is dancing in a dance practice room, wearing sportswear and sweat a little.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CCAE4-0E80-4FAE-9126-59626A876B0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35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動漫風格的女孩子。</a:t>
            </a:r>
            <a:r>
              <a:rPr lang="en-US" altLang="zh-TW" dirty="0"/>
              <a:t>She has silver-gray hair with a little tiffany green highlights, flat bangs, two buns, and tiffany green-pink eyes. During the cheerleading competition, she wore a cheerleading uniform and displayed the trophy with her teammates.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CCAE4-0E80-4FAE-9126-59626A876B0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79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動漫風格的女孩子。</a:t>
            </a:r>
            <a:r>
              <a:rPr lang="en-US" altLang="zh-TW" dirty="0"/>
              <a:t>She has silver-gray hair with a little tiffany green highlights, flat bangs, two buns, tiffany green-pink eyes, and is in the hospital, wearing a hospital gown, with an injured ankle. add some doctor by her side and need to show the injured ankle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CCAE4-0E80-4FAE-9126-59626A876B0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1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動漫風格的女孩子。</a:t>
            </a:r>
            <a:r>
              <a:rPr lang="en-US" altLang="zh-TW" dirty="0"/>
              <a:t>She has silver-gray hair with a little tiffany green highlights, flat bangs, two buns, and tiffany green-pink eyes. She is in the dance practice room, wearing sportswear, coaching her teammates.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CCAE4-0E80-4FAE-9126-59626A876B0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340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動漫風格的女孩子。</a:t>
            </a:r>
            <a:r>
              <a:rPr lang="en-US" altLang="zh-TW" dirty="0"/>
              <a:t>She has silver-gray hair with a little tiffany green highlights, flat bangs, two buns, and tiffany green-pink eyes. During the cheerleading competition, she wore a cheerleading uniform and showed superb pyramid postures with her teammates.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CCAE4-0E80-4FAE-9126-59626A876B0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1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468" y="3810582"/>
            <a:ext cx="7332672" cy="207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49"/>
              </a:lnSpc>
            </a:pPr>
            <a:r>
              <a:rPr lang="en-US" sz="14499" b="1" spc="-28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自我介紹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3468" y="3164262"/>
            <a:ext cx="733267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spc="8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468" y="5985457"/>
            <a:ext cx="73326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nizima Live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881" y="2847727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6079" y="939482"/>
            <a:ext cx="9975842" cy="143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99"/>
              </a:lnSpc>
            </a:pPr>
            <a:r>
              <a:rPr lang="en-US" sz="8999" b="1" spc="-269">
                <a:solidFill>
                  <a:srgbClr val="7F91B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1.目標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1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9885" y="271974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6079" y="939482"/>
            <a:ext cx="9975842" cy="143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99"/>
              </a:lnSpc>
            </a:pPr>
            <a:r>
              <a:rPr lang="en-US" sz="8999" b="1" spc="-269">
                <a:solidFill>
                  <a:srgbClr val="EDEDED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2.阻礙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5876" y="2751737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6079" y="939482"/>
            <a:ext cx="9975842" cy="143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99"/>
              </a:lnSpc>
            </a:pPr>
            <a:r>
              <a:rPr lang="en-US" sz="8999" b="1" spc="-269">
                <a:solidFill>
                  <a:srgbClr val="7F91B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3.努力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1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5845" y="2783734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6079" y="939482"/>
            <a:ext cx="9975842" cy="143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99"/>
              </a:lnSpc>
            </a:pPr>
            <a:r>
              <a:rPr lang="en-US" sz="8999" b="1" spc="-269">
                <a:solidFill>
                  <a:srgbClr val="EDEDED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4.結果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5861" y="2735738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6079" y="939482"/>
            <a:ext cx="9975842" cy="143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99"/>
              </a:lnSpc>
            </a:pPr>
            <a:r>
              <a:rPr lang="en-US" sz="8999" b="1" spc="-269">
                <a:solidFill>
                  <a:srgbClr val="7F91B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5.意外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1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1859" y="2751737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6079" y="939482"/>
            <a:ext cx="9975842" cy="143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99"/>
              </a:lnSpc>
            </a:pPr>
            <a:r>
              <a:rPr lang="en-US" sz="8999" b="1" spc="-269">
                <a:solidFill>
                  <a:srgbClr val="EDEDED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6.轉彎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3825" y="2767735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6079" y="939482"/>
            <a:ext cx="9975842" cy="143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99"/>
              </a:lnSpc>
            </a:pPr>
            <a:r>
              <a:rPr lang="en-US" sz="8999" b="1" spc="-269">
                <a:solidFill>
                  <a:srgbClr val="7F91B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7.結局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351</Words>
  <Application>Microsoft Office PowerPoint</Application>
  <PresentationFormat>自訂</PresentationFormat>
  <Paragraphs>24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Calibri</vt:lpstr>
      <vt:lpstr>Arial Unicode Bold</vt:lpstr>
      <vt:lpstr>Arial</vt:lpstr>
      <vt:lpstr>Arial Unicode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Hi！ 我的名字是</dc:title>
  <cp:lastModifiedBy>靖嫺 賴</cp:lastModifiedBy>
  <cp:revision>2</cp:revision>
  <dcterms:created xsi:type="dcterms:W3CDTF">2006-08-16T00:00:00Z</dcterms:created>
  <dcterms:modified xsi:type="dcterms:W3CDTF">2024-10-19T18:58:11Z</dcterms:modified>
  <dc:identifier>DAGS5x-ZRN8</dc:identifier>
</cp:coreProperties>
</file>